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6" r:id="rId2"/>
    <p:sldId id="277" r:id="rId3"/>
    <p:sldId id="284" r:id="rId4"/>
    <p:sldId id="288" r:id="rId5"/>
    <p:sldId id="292" r:id="rId6"/>
    <p:sldId id="278" r:id="rId7"/>
    <p:sldId id="289" r:id="rId8"/>
    <p:sldId id="290" r:id="rId9"/>
    <p:sldId id="274" r:id="rId10"/>
    <p:sldId id="294" r:id="rId11"/>
    <p:sldId id="295" r:id="rId12"/>
    <p:sldId id="296" r:id="rId13"/>
    <p:sldId id="297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1F11B-4B65-4913-82B3-7BE31C61E043}" v="405" dt="2024-04-08T12:52:18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9" autoAdjust="0"/>
  </p:normalViewPr>
  <p:slideViewPr>
    <p:cSldViewPr snapToGrid="0">
      <p:cViewPr>
        <p:scale>
          <a:sx n="66" d="100"/>
          <a:sy n="66" d="100"/>
        </p:scale>
        <p:origin x="1301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B991F11B-4B65-4913-82B3-7BE31C61E043}"/>
    <pc:docChg chg="undo custSel addSld delSld modSld sldOrd">
      <pc:chgData name="Alex Boardman" userId="3c4038fad9741b6e" providerId="LiveId" clId="{B991F11B-4B65-4913-82B3-7BE31C61E043}" dt="2024-04-08T12:56:17.831" v="630" actId="2696"/>
      <pc:docMkLst>
        <pc:docMk/>
      </pc:docMkLst>
      <pc:sldChg chg="modSp">
        <pc:chgData name="Alex Boardman" userId="3c4038fad9741b6e" providerId="LiveId" clId="{B991F11B-4B65-4913-82B3-7BE31C61E043}" dt="2024-04-07T17:52:27.940" v="19" actId="20577"/>
        <pc:sldMkLst>
          <pc:docMk/>
          <pc:sldMk cId="1192762767" sldId="277"/>
        </pc:sldMkLst>
        <pc:spChg chg="mod">
          <ac:chgData name="Alex Boardman" userId="3c4038fad9741b6e" providerId="LiveId" clId="{B991F11B-4B65-4913-82B3-7BE31C61E043}" dt="2024-04-07T17:52:27.940" v="19" actId="20577"/>
          <ac:spMkLst>
            <pc:docMk/>
            <pc:sldMk cId="1192762767" sldId="277"/>
            <ac:spMk id="32" creationId="{7C4B5FA5-DB3E-AADD-59ED-32D0B62290A6}"/>
          </ac:spMkLst>
        </pc:spChg>
      </pc:sldChg>
      <pc:sldChg chg="addSp delSp modSp mod delAnim modAnim">
        <pc:chgData name="Alex Boardman" userId="3c4038fad9741b6e" providerId="LiveId" clId="{B991F11B-4B65-4913-82B3-7BE31C61E043}" dt="2024-04-08T12:52:18.923" v="629"/>
        <pc:sldMkLst>
          <pc:docMk/>
          <pc:sldMk cId="53517019" sldId="278"/>
        </pc:sldMkLst>
        <pc:spChg chg="del">
          <ac:chgData name="Alex Boardman" userId="3c4038fad9741b6e" providerId="LiveId" clId="{B991F11B-4B65-4913-82B3-7BE31C61E043}" dt="2024-04-07T18:18:59.133" v="402" actId="478"/>
          <ac:spMkLst>
            <pc:docMk/>
            <pc:sldMk cId="53517019" sldId="278"/>
            <ac:spMk id="2" creationId="{28FFB0BB-010C-E44E-689B-683469F20329}"/>
          </ac:spMkLst>
        </pc:spChg>
        <pc:spChg chg="add del mod">
          <ac:chgData name="Alex Boardman" userId="3c4038fad9741b6e" providerId="LiveId" clId="{B991F11B-4B65-4913-82B3-7BE31C61E043}" dt="2024-04-07T18:19:10.725" v="404" actId="478"/>
          <ac:spMkLst>
            <pc:docMk/>
            <pc:sldMk cId="53517019" sldId="278"/>
            <ac:spMk id="5" creationId="{499A4952-F395-DADE-3186-CEFC4ADD67A1}"/>
          </ac:spMkLst>
        </pc:spChg>
        <pc:spChg chg="del">
          <ac:chgData name="Alex Boardman" userId="3c4038fad9741b6e" providerId="LiveId" clId="{B991F11B-4B65-4913-82B3-7BE31C61E043}" dt="2024-04-07T18:19:04.418" v="403" actId="478"/>
          <ac:spMkLst>
            <pc:docMk/>
            <pc:sldMk cId="53517019" sldId="278"/>
            <ac:spMk id="6" creationId="{CAE877BD-7D0A-0B27-6F77-BADADCC993E6}"/>
          </ac:spMkLst>
        </pc:spChg>
        <pc:spChg chg="add mod">
          <ac:chgData name="Alex Boardman" userId="3c4038fad9741b6e" providerId="LiveId" clId="{B991F11B-4B65-4913-82B3-7BE31C61E043}" dt="2024-04-07T18:19:58.849" v="450" actId="20577"/>
          <ac:spMkLst>
            <pc:docMk/>
            <pc:sldMk cId="53517019" sldId="278"/>
            <ac:spMk id="7" creationId="{75B6F633-5C89-4593-123E-EF144278D29A}"/>
          </ac:spMkLst>
        </pc:spChg>
        <pc:spChg chg="del">
          <ac:chgData name="Alex Boardman" userId="3c4038fad9741b6e" providerId="LiveId" clId="{B991F11B-4B65-4913-82B3-7BE31C61E043}" dt="2024-04-07T18:18:49.415" v="399" actId="478"/>
          <ac:spMkLst>
            <pc:docMk/>
            <pc:sldMk cId="53517019" sldId="278"/>
            <ac:spMk id="23" creationId="{C39CA1EB-CC5A-5DA0-29A7-63036A5D1B7F}"/>
          </ac:spMkLst>
        </pc:spChg>
        <pc:picChg chg="add mod">
          <ac:chgData name="Alex Boardman" userId="3c4038fad9741b6e" providerId="LiveId" clId="{B991F11B-4B65-4913-82B3-7BE31C61E043}" dt="2024-04-08T12:52:18.923" v="629"/>
          <ac:picMkLst>
            <pc:docMk/>
            <pc:sldMk cId="53517019" sldId="278"/>
            <ac:picMk id="3" creationId="{24817584-EE20-05FD-674C-5A4C915BEFDB}"/>
          </ac:picMkLst>
        </pc:picChg>
        <pc:picChg chg="del">
          <ac:chgData name="Alex Boardman" userId="3c4038fad9741b6e" providerId="LiveId" clId="{B991F11B-4B65-4913-82B3-7BE31C61E043}" dt="2024-04-07T18:19:13.597" v="405" actId="478"/>
          <ac:picMkLst>
            <pc:docMk/>
            <pc:sldMk cId="53517019" sldId="278"/>
            <ac:picMk id="9" creationId="{225F2222-A18E-0029-1F2D-4BB178435035}"/>
          </ac:picMkLst>
        </pc:picChg>
        <pc:picChg chg="del">
          <ac:chgData name="Alex Boardman" userId="3c4038fad9741b6e" providerId="LiveId" clId="{B991F11B-4B65-4913-82B3-7BE31C61E043}" dt="2024-04-07T18:18:52.283" v="400" actId="478"/>
          <ac:picMkLst>
            <pc:docMk/>
            <pc:sldMk cId="53517019" sldId="278"/>
            <ac:picMk id="21" creationId="{CEC06573-89E9-8681-1D5A-5507ECA40CF6}"/>
          </ac:picMkLst>
        </pc:picChg>
        <pc:cxnChg chg="del">
          <ac:chgData name="Alex Boardman" userId="3c4038fad9741b6e" providerId="LiveId" clId="{B991F11B-4B65-4913-82B3-7BE31C61E043}" dt="2024-04-07T18:18:55.104" v="401" actId="478"/>
          <ac:cxnSpMkLst>
            <pc:docMk/>
            <pc:sldMk cId="53517019" sldId="278"/>
            <ac:cxnSpMk id="4" creationId="{98E647C1-E269-E474-E999-83726643EDA8}"/>
          </ac:cxnSpMkLst>
        </pc:cxnChg>
      </pc:sldChg>
      <pc:sldChg chg="del">
        <pc:chgData name="Alex Boardman" userId="3c4038fad9741b6e" providerId="LiveId" clId="{B991F11B-4B65-4913-82B3-7BE31C61E043}" dt="2024-04-08T12:52:06.823" v="627" actId="47"/>
        <pc:sldMkLst>
          <pc:docMk/>
          <pc:sldMk cId="1180226362" sldId="282"/>
        </pc:sldMkLst>
      </pc:sldChg>
      <pc:sldChg chg="addSp delSp modSp mod delAnim modNotesTx">
        <pc:chgData name="Alex Boardman" userId="3c4038fad9741b6e" providerId="LiveId" clId="{B991F11B-4B65-4913-82B3-7BE31C61E043}" dt="2024-04-07T18:12:06.079" v="288" actId="20577"/>
        <pc:sldMkLst>
          <pc:docMk/>
          <pc:sldMk cId="4084369709" sldId="284"/>
        </pc:sldMkLst>
        <pc:spChg chg="mod">
          <ac:chgData name="Alex Boardman" userId="3c4038fad9741b6e" providerId="LiveId" clId="{B991F11B-4B65-4913-82B3-7BE31C61E043}" dt="2024-04-07T17:54:13.325" v="48" actId="6549"/>
          <ac:spMkLst>
            <pc:docMk/>
            <pc:sldMk cId="4084369709" sldId="284"/>
            <ac:spMk id="5" creationId="{BE348120-B41E-4ABF-D037-38050AEFC92E}"/>
          </ac:spMkLst>
        </pc:spChg>
        <pc:spChg chg="mod">
          <ac:chgData name="Alex Boardman" userId="3c4038fad9741b6e" providerId="LiveId" clId="{B991F11B-4B65-4913-82B3-7BE31C61E043}" dt="2024-04-07T18:02:48.650" v="206" actId="20577"/>
          <ac:spMkLst>
            <pc:docMk/>
            <pc:sldMk cId="4084369709" sldId="284"/>
            <ac:spMk id="22" creationId="{B58B6E03-9675-6D49-68E5-E75558F367B8}"/>
          </ac:spMkLst>
        </pc:spChg>
        <pc:spChg chg="mod">
          <ac:chgData name="Alex Boardman" userId="3c4038fad9741b6e" providerId="LiveId" clId="{B991F11B-4B65-4913-82B3-7BE31C61E043}" dt="2024-04-07T18:00:35.041" v="117" actId="20577"/>
          <ac:spMkLst>
            <pc:docMk/>
            <pc:sldMk cId="4084369709" sldId="284"/>
            <ac:spMk id="24" creationId="{70B26D12-C1C1-B389-8EEF-F71E3696B138}"/>
          </ac:spMkLst>
        </pc:spChg>
        <pc:spChg chg="mod">
          <ac:chgData name="Alex Boardman" userId="3c4038fad9741b6e" providerId="LiveId" clId="{B991F11B-4B65-4913-82B3-7BE31C61E043}" dt="2024-04-07T18:12:06.079" v="288" actId="20577"/>
          <ac:spMkLst>
            <pc:docMk/>
            <pc:sldMk cId="4084369709" sldId="284"/>
            <ac:spMk id="26" creationId="{F80B7E08-AA99-7947-FCA9-3C5D6FAF8CC3}"/>
          </ac:spMkLst>
        </pc:spChg>
        <pc:picChg chg="add del mod">
          <ac:chgData name="Alex Boardman" userId="3c4038fad9741b6e" providerId="LiveId" clId="{B991F11B-4B65-4913-82B3-7BE31C61E043}" dt="2024-04-07T17:59:46.203" v="83" actId="478"/>
          <ac:picMkLst>
            <pc:docMk/>
            <pc:sldMk cId="4084369709" sldId="284"/>
            <ac:picMk id="4" creationId="{E06563DD-CD55-16D0-6746-D94236D4456B}"/>
          </ac:picMkLst>
        </pc:picChg>
        <pc:picChg chg="add mod">
          <ac:chgData name="Alex Boardman" userId="3c4038fad9741b6e" providerId="LiveId" clId="{B991F11B-4B65-4913-82B3-7BE31C61E043}" dt="2024-04-07T18:00:51.847" v="118" actId="1076"/>
          <ac:picMkLst>
            <pc:docMk/>
            <pc:sldMk cId="4084369709" sldId="284"/>
            <ac:picMk id="9" creationId="{7E610371-2B71-BA09-5612-93A6458422EA}"/>
          </ac:picMkLst>
        </pc:picChg>
        <pc:picChg chg="mod">
          <ac:chgData name="Alex Boardman" userId="3c4038fad9741b6e" providerId="LiveId" clId="{B991F11B-4B65-4913-82B3-7BE31C61E043}" dt="2024-04-07T18:00:59.735" v="119" actId="1076"/>
          <ac:picMkLst>
            <pc:docMk/>
            <pc:sldMk cId="4084369709" sldId="284"/>
            <ac:picMk id="11" creationId="{D0E05F71-2C18-9C5F-C3B1-16954B5738E3}"/>
          </ac:picMkLst>
        </pc:picChg>
        <pc:picChg chg="del">
          <ac:chgData name="Alex Boardman" userId="3c4038fad9741b6e" providerId="LiveId" clId="{B991F11B-4B65-4913-82B3-7BE31C61E043}" dt="2024-04-07T17:55:23.196" v="51" actId="478"/>
          <ac:picMkLst>
            <pc:docMk/>
            <pc:sldMk cId="4084369709" sldId="284"/>
            <ac:picMk id="15" creationId="{E0575BD1-68BE-D9A5-EC31-42B167984C41}"/>
          </ac:picMkLst>
        </pc:picChg>
        <pc:picChg chg="add mod">
          <ac:chgData name="Alex Boardman" userId="3c4038fad9741b6e" providerId="LiveId" clId="{B991F11B-4B65-4913-82B3-7BE31C61E043}" dt="2024-04-07T18:11:32.269" v="261" actId="1076"/>
          <ac:picMkLst>
            <pc:docMk/>
            <pc:sldMk cId="4084369709" sldId="284"/>
            <ac:picMk id="17" creationId="{FF4AFEF3-1916-A49E-EF56-F17DE0532DBA}"/>
          </ac:picMkLst>
        </pc:picChg>
        <pc:picChg chg="del">
          <ac:chgData name="Alex Boardman" userId="3c4038fad9741b6e" providerId="LiveId" clId="{B991F11B-4B65-4913-82B3-7BE31C61E043}" dt="2024-04-07T18:11:26.203" v="260" actId="478"/>
          <ac:picMkLst>
            <pc:docMk/>
            <pc:sldMk cId="4084369709" sldId="284"/>
            <ac:picMk id="19" creationId="{672A1534-86AD-ACE7-00E4-AFC1123EBAFE}"/>
          </ac:picMkLst>
        </pc:picChg>
      </pc:sldChg>
      <pc:sldChg chg="del">
        <pc:chgData name="Alex Boardman" userId="3c4038fad9741b6e" providerId="LiveId" clId="{B991F11B-4B65-4913-82B3-7BE31C61E043}" dt="2024-04-07T18:09:40.897" v="257" actId="2696"/>
        <pc:sldMkLst>
          <pc:docMk/>
          <pc:sldMk cId="4260039878" sldId="285"/>
        </pc:sldMkLst>
      </pc:sldChg>
      <pc:sldChg chg="delSp modSp mod ord delAnim">
        <pc:chgData name="Alex Boardman" userId="3c4038fad9741b6e" providerId="LiveId" clId="{B991F11B-4B65-4913-82B3-7BE31C61E043}" dt="2024-04-07T18:21:33.565" v="501" actId="20577"/>
        <pc:sldMkLst>
          <pc:docMk/>
          <pc:sldMk cId="387407544" sldId="288"/>
        </pc:sldMkLst>
        <pc:spChg chg="mod">
          <ac:chgData name="Alex Boardman" userId="3c4038fad9741b6e" providerId="LiveId" clId="{B991F11B-4B65-4913-82B3-7BE31C61E043}" dt="2024-04-07T18:21:02.856" v="482" actId="20577"/>
          <ac:spMkLst>
            <pc:docMk/>
            <pc:sldMk cId="387407544" sldId="288"/>
            <ac:spMk id="2" creationId="{5644A9D2-CDB9-CE41-2399-FA8C221EB3F8}"/>
          </ac:spMkLst>
        </pc:spChg>
        <pc:spChg chg="del">
          <ac:chgData name="Alex Boardman" userId="3c4038fad9741b6e" providerId="LiveId" clId="{B991F11B-4B65-4913-82B3-7BE31C61E043}" dt="2024-04-07T18:15:57.780" v="290" actId="478"/>
          <ac:spMkLst>
            <pc:docMk/>
            <pc:sldMk cId="387407544" sldId="288"/>
            <ac:spMk id="21" creationId="{C91A8BB4-22B7-4B6E-4BC5-61B465418ADA}"/>
          </ac:spMkLst>
        </pc:spChg>
        <pc:spChg chg="mod">
          <ac:chgData name="Alex Boardman" userId="3c4038fad9741b6e" providerId="LiveId" clId="{B991F11B-4B65-4913-82B3-7BE31C61E043}" dt="2024-04-07T18:21:33.565" v="501" actId="20577"/>
          <ac:spMkLst>
            <pc:docMk/>
            <pc:sldMk cId="387407544" sldId="288"/>
            <ac:spMk id="30" creationId="{3E6941F6-6BCA-FD33-EEA6-29218153523F}"/>
          </ac:spMkLst>
        </pc:spChg>
        <pc:picChg chg="del">
          <ac:chgData name="Alex Boardman" userId="3c4038fad9741b6e" providerId="LiveId" clId="{B991F11B-4B65-4913-82B3-7BE31C61E043}" dt="2024-04-07T18:15:50.841" v="289" actId="478"/>
          <ac:picMkLst>
            <pc:docMk/>
            <pc:sldMk cId="387407544" sldId="288"/>
            <ac:picMk id="28" creationId="{CE1C1271-572A-92C2-3BEE-8F47DA7FDE43}"/>
          </ac:picMkLst>
        </pc:picChg>
      </pc:sldChg>
      <pc:sldChg chg="addSp delSp modSp mod delAnim modAnim">
        <pc:chgData name="Alex Boardman" userId="3c4038fad9741b6e" providerId="LiveId" clId="{B991F11B-4B65-4913-82B3-7BE31C61E043}" dt="2024-04-08T12:52:16.625" v="628" actId="21"/>
        <pc:sldMkLst>
          <pc:docMk/>
          <pc:sldMk cId="2213253355" sldId="289"/>
        </pc:sldMkLst>
        <pc:spChg chg="mod">
          <ac:chgData name="Alex Boardman" userId="3c4038fad9741b6e" providerId="LiveId" clId="{B991F11B-4B65-4913-82B3-7BE31C61E043}" dt="2024-04-07T18:16:24.475" v="312" actId="20577"/>
          <ac:spMkLst>
            <pc:docMk/>
            <pc:sldMk cId="2213253355" sldId="289"/>
            <ac:spMk id="2" creationId="{5644A9D2-CDB9-CE41-2399-FA8C221EB3F8}"/>
          </ac:spMkLst>
        </pc:spChg>
        <pc:spChg chg="del">
          <ac:chgData name="Alex Boardman" userId="3c4038fad9741b6e" providerId="LiveId" clId="{B991F11B-4B65-4913-82B3-7BE31C61E043}" dt="2024-04-07T18:16:40.317" v="313" actId="478"/>
          <ac:spMkLst>
            <pc:docMk/>
            <pc:sldMk cId="2213253355" sldId="289"/>
            <ac:spMk id="5" creationId="{BE348120-B41E-4ABF-D037-38050AEFC92E}"/>
          </ac:spMkLst>
        </pc:spChg>
        <pc:spChg chg="del">
          <ac:chgData name="Alex Boardman" userId="3c4038fad9741b6e" providerId="LiveId" clId="{B991F11B-4B65-4913-82B3-7BE31C61E043}" dt="2024-04-07T18:17:05.683" v="317" actId="478"/>
          <ac:spMkLst>
            <pc:docMk/>
            <pc:sldMk cId="2213253355" sldId="289"/>
            <ac:spMk id="21" creationId="{B30F776F-36A8-4876-115D-FB0B6EE2D8C2}"/>
          </ac:spMkLst>
        </pc:spChg>
        <pc:spChg chg="del">
          <ac:chgData name="Alex Boardman" userId="3c4038fad9741b6e" providerId="LiveId" clId="{B991F11B-4B65-4913-82B3-7BE31C61E043}" dt="2024-04-07T18:16:40.317" v="313" actId="478"/>
          <ac:spMkLst>
            <pc:docMk/>
            <pc:sldMk cId="2213253355" sldId="289"/>
            <ac:spMk id="22" creationId="{B58B6E03-9675-6D49-68E5-E75558F367B8}"/>
          </ac:spMkLst>
        </pc:spChg>
        <pc:spChg chg="del">
          <ac:chgData name="Alex Boardman" userId="3c4038fad9741b6e" providerId="LiveId" clId="{B991F11B-4B65-4913-82B3-7BE31C61E043}" dt="2024-04-07T18:16:43.592" v="314" actId="478"/>
          <ac:spMkLst>
            <pc:docMk/>
            <pc:sldMk cId="2213253355" sldId="289"/>
            <ac:spMk id="24" creationId="{70B26D12-C1C1-B389-8EEF-F71E3696B138}"/>
          </ac:spMkLst>
        </pc:spChg>
        <pc:spChg chg="mod">
          <ac:chgData name="Alex Boardman" userId="3c4038fad9741b6e" providerId="LiveId" clId="{B991F11B-4B65-4913-82B3-7BE31C61E043}" dt="2024-04-07T18:18:14.204" v="396" actId="20577"/>
          <ac:spMkLst>
            <pc:docMk/>
            <pc:sldMk cId="2213253355" sldId="289"/>
            <ac:spMk id="26" creationId="{F80B7E08-AA99-7947-FCA9-3C5D6FAF8CC3}"/>
          </ac:spMkLst>
        </pc:spChg>
        <pc:picChg chg="add del mod">
          <ac:chgData name="Alex Boardman" userId="3c4038fad9741b6e" providerId="LiveId" clId="{B991F11B-4B65-4913-82B3-7BE31C61E043}" dt="2024-04-08T12:52:16.625" v="628" actId="21"/>
          <ac:picMkLst>
            <pc:docMk/>
            <pc:sldMk cId="2213253355" sldId="289"/>
            <ac:picMk id="3" creationId="{24817584-EE20-05FD-674C-5A4C915BEFDB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4" creationId="{AE2CC56B-5CD3-06EF-3180-F426F1F9E940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9" creationId="{E1BBA3E3-2D7B-7825-9636-8E9CF1218D1F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11" creationId="{D0E05F71-2C18-9C5F-C3B1-16954B5738E3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17" creationId="{AC642E09-7ABE-2155-886E-99A78625693A}"/>
          </ac:picMkLst>
        </pc:picChg>
        <pc:picChg chg="del">
          <ac:chgData name="Alex Boardman" userId="3c4038fad9741b6e" providerId="LiveId" clId="{B991F11B-4B65-4913-82B3-7BE31C61E043}" dt="2024-04-07T18:16:40.317" v="313" actId="478"/>
          <ac:picMkLst>
            <pc:docMk/>
            <pc:sldMk cId="2213253355" sldId="289"/>
            <ac:picMk id="31" creationId="{D7521955-1473-BB91-D9D7-BCACDEFE87C9}"/>
          </ac:picMkLst>
        </pc:picChg>
      </pc:sldChg>
      <pc:sldChg chg="addSp delSp modSp mod delAnim">
        <pc:chgData name="Alex Boardman" userId="3c4038fad9741b6e" providerId="LiveId" clId="{B991F11B-4B65-4913-82B3-7BE31C61E043}" dt="2024-04-07T18:28:45.501" v="528" actId="1076"/>
        <pc:sldMkLst>
          <pc:docMk/>
          <pc:sldMk cId="3266311878" sldId="290"/>
        </pc:sldMkLst>
        <pc:spChg chg="mod">
          <ac:chgData name="Alex Boardman" userId="3c4038fad9741b6e" providerId="LiveId" clId="{B991F11B-4B65-4913-82B3-7BE31C61E043}" dt="2024-04-07T18:27:47.707" v="522" actId="20577"/>
          <ac:spMkLst>
            <pc:docMk/>
            <pc:sldMk cId="3266311878" sldId="290"/>
            <ac:spMk id="2" creationId="{5644A9D2-CDB9-CE41-2399-FA8C221EB3F8}"/>
          </ac:spMkLst>
        </pc:spChg>
        <pc:spChg chg="del">
          <ac:chgData name="Alex Boardman" userId="3c4038fad9741b6e" providerId="LiveId" clId="{B991F11B-4B65-4913-82B3-7BE31C61E043}" dt="2024-04-07T18:18:31.875" v="398" actId="478"/>
          <ac:spMkLst>
            <pc:docMk/>
            <pc:sldMk cId="3266311878" sldId="290"/>
            <ac:spMk id="15" creationId="{99AC1AEE-0394-30E5-13ED-22B572A53515}"/>
          </ac:spMkLst>
        </pc:spChg>
        <pc:picChg chg="add mod">
          <ac:chgData name="Alex Boardman" userId="3c4038fad9741b6e" providerId="LiveId" clId="{B991F11B-4B65-4913-82B3-7BE31C61E043}" dt="2024-04-07T18:28:45.501" v="528" actId="1076"/>
          <ac:picMkLst>
            <pc:docMk/>
            <pc:sldMk cId="3266311878" sldId="290"/>
            <ac:picMk id="3" creationId="{166E8E8C-7BD7-7EC4-B845-2B60BC6D1065}"/>
          </ac:picMkLst>
        </pc:picChg>
        <pc:picChg chg="del">
          <ac:chgData name="Alex Boardman" userId="3c4038fad9741b6e" providerId="LiveId" clId="{B991F11B-4B65-4913-82B3-7BE31C61E043}" dt="2024-04-07T18:21:59.981" v="503" actId="478"/>
          <ac:picMkLst>
            <pc:docMk/>
            <pc:sldMk cId="3266311878" sldId="290"/>
            <ac:picMk id="6" creationId="{66A841CD-C2EF-3324-4687-1E064EB8801A}"/>
          </ac:picMkLst>
        </pc:picChg>
        <pc:picChg chg="del">
          <ac:chgData name="Alex Boardman" userId="3c4038fad9741b6e" providerId="LiveId" clId="{B991F11B-4B65-4913-82B3-7BE31C61E043}" dt="2024-04-07T18:18:28.671" v="397" actId="478"/>
          <ac:picMkLst>
            <pc:docMk/>
            <pc:sldMk cId="3266311878" sldId="290"/>
            <ac:picMk id="13" creationId="{E62EA8CF-F67A-232D-EA52-3C9CC91AF9E7}"/>
          </ac:picMkLst>
        </pc:picChg>
      </pc:sldChg>
      <pc:sldChg chg="addSp delSp modSp add del mod delAnim">
        <pc:chgData name="Alex Boardman" userId="3c4038fad9741b6e" providerId="LiveId" clId="{B991F11B-4B65-4913-82B3-7BE31C61E043}" dt="2024-04-07T18:09:15.894" v="256" actId="2696"/>
        <pc:sldMkLst>
          <pc:docMk/>
          <pc:sldMk cId="2098826447" sldId="291"/>
        </pc:sldMkLst>
        <pc:spChg chg="mod">
          <ac:chgData name="Alex Boardman" userId="3c4038fad9741b6e" providerId="LiveId" clId="{B991F11B-4B65-4913-82B3-7BE31C61E043}" dt="2024-04-07T18:03:49.909" v="234" actId="20577"/>
          <ac:spMkLst>
            <pc:docMk/>
            <pc:sldMk cId="2098826447" sldId="291"/>
            <ac:spMk id="2" creationId="{5644A9D2-CDB9-CE41-2399-FA8C221EB3F8}"/>
          </ac:spMkLst>
        </pc:spChg>
        <pc:picChg chg="del">
          <ac:chgData name="Alex Boardman" userId="3c4038fad9741b6e" providerId="LiveId" clId="{B991F11B-4B65-4913-82B3-7BE31C61E043}" dt="2024-04-07T18:05:07.326" v="237" actId="478"/>
          <ac:picMkLst>
            <pc:docMk/>
            <pc:sldMk cId="2098826447" sldId="291"/>
            <ac:picMk id="5" creationId="{2BAD7336-B2A8-DC67-C635-F06D8489CC64}"/>
          </ac:picMkLst>
        </pc:picChg>
        <pc:picChg chg="add mod">
          <ac:chgData name="Alex Boardman" userId="3c4038fad9741b6e" providerId="LiveId" clId="{B991F11B-4B65-4913-82B3-7BE31C61E043}" dt="2024-04-07T18:05:13.006" v="238" actId="1076"/>
          <ac:picMkLst>
            <pc:docMk/>
            <pc:sldMk cId="2098826447" sldId="291"/>
            <ac:picMk id="7" creationId="{D5FC77DE-95D4-96A5-4754-F308A1CA2944}"/>
          </ac:picMkLst>
        </pc:picChg>
      </pc:sldChg>
      <pc:sldChg chg="addSp delSp modSp new mod setBg modAnim">
        <pc:chgData name="Alex Boardman" userId="3c4038fad9741b6e" providerId="LiveId" clId="{B991F11B-4B65-4913-82B3-7BE31C61E043}" dt="2024-04-07T18:07:37.594" v="255" actId="1076"/>
        <pc:sldMkLst>
          <pc:docMk/>
          <pc:sldMk cId="3608940445" sldId="292"/>
        </pc:sldMkLst>
        <pc:spChg chg="del">
          <ac:chgData name="Alex Boardman" userId="3c4038fad9741b6e" providerId="LiveId" clId="{B991F11B-4B65-4913-82B3-7BE31C61E043}" dt="2024-04-07T18:05:53.031" v="241" actId="478"/>
          <ac:spMkLst>
            <pc:docMk/>
            <pc:sldMk cId="3608940445" sldId="292"/>
            <ac:spMk id="2" creationId="{D07D8ED1-21FB-68B0-E532-285AF776C14C}"/>
          </ac:spMkLst>
        </pc:spChg>
        <pc:spChg chg="del">
          <ac:chgData name="Alex Boardman" userId="3c4038fad9741b6e" providerId="LiveId" clId="{B991F11B-4B65-4913-82B3-7BE31C61E043}" dt="2024-04-07T18:05:49.799" v="240" actId="478"/>
          <ac:spMkLst>
            <pc:docMk/>
            <pc:sldMk cId="3608940445" sldId="292"/>
            <ac:spMk id="3" creationId="{6A555051-6362-1BAE-4CF7-4E0CC57E80D8}"/>
          </ac:spMkLst>
        </pc:spChg>
        <pc:spChg chg="add mo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5" creationId="{5CAFDD3A-5CD3-1F09-1290-4B5896F02458}"/>
          </ac:spMkLst>
        </pc:spChg>
        <pc:spChg chg="add del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9" creationId="{AB8C311F-7253-4AED-9701-7FC0708C41C7}"/>
          </ac:spMkLst>
        </pc:spChg>
        <pc:spChg chg="add del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11" creationId="{E2384209-CB15-4CDF-9D31-C44FD9A3F20D}"/>
          </ac:spMkLst>
        </pc:spChg>
        <pc:spChg chg="add del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13" creationId="{2633B3B5-CC90-43F0-8714-D31D1F3F0209}"/>
          </ac:spMkLst>
        </pc:spChg>
        <pc:spChg chg="add del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15" creationId="{A8D57A06-A426-446D-B02C-A2DC6B62E45E}"/>
          </ac:spMkLst>
        </pc:spChg>
        <pc:spChg chg="ad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20" creationId="{A8384FB5-9ADC-4DDC-881B-597D56F5B15D}"/>
          </ac:spMkLst>
        </pc:spChg>
        <pc:spChg chg="ad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22" creationId="{1199E1B1-A8C0-4FE8-A5A8-1CB41D69F857}"/>
          </ac:spMkLst>
        </pc:spChg>
        <pc:spChg chg="ad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24" creationId="{84A8DE83-DE75-4B41-9DB4-A7EC0B0DEC0B}"/>
          </ac:spMkLst>
        </pc:spChg>
        <pc:spChg chg="add">
          <ac:chgData name="Alex Boardman" userId="3c4038fad9741b6e" providerId="LiveId" clId="{B991F11B-4B65-4913-82B3-7BE31C61E043}" dt="2024-04-07T18:07:08.512" v="253" actId="26606"/>
          <ac:spMkLst>
            <pc:docMk/>
            <pc:sldMk cId="3608940445" sldId="292"/>
            <ac:spMk id="26" creationId="{A7009A0A-BEF5-4EAC-AF15-E4F9F002E239}"/>
          </ac:spMkLst>
        </pc:spChg>
        <pc:picChg chg="add mod ord">
          <ac:chgData name="Alex Boardman" userId="3c4038fad9741b6e" providerId="LiveId" clId="{B991F11B-4B65-4913-82B3-7BE31C61E043}" dt="2024-04-07T18:07:37.594" v="255" actId="1076"/>
          <ac:picMkLst>
            <pc:docMk/>
            <pc:sldMk cId="3608940445" sldId="292"/>
            <ac:picMk id="4" creationId="{77A268E0-D223-A7F2-D9EE-EEB4B8B67B8D}"/>
          </ac:picMkLst>
        </pc:picChg>
        <pc:picChg chg="add mod">
          <ac:chgData name="Alex Boardman" userId="3c4038fad9741b6e" providerId="LiveId" clId="{B991F11B-4B65-4913-82B3-7BE31C61E043}" dt="2024-04-07T18:07:22.647" v="254"/>
          <ac:picMkLst>
            <pc:docMk/>
            <pc:sldMk cId="3608940445" sldId="292"/>
            <ac:picMk id="7" creationId="{F6DD3311-0858-0C33-57EA-5E6DC82C7F54}"/>
          </ac:picMkLst>
        </pc:picChg>
        <pc:cxnChg chg="add mod">
          <ac:chgData name="Alex Boardman" userId="3c4038fad9741b6e" providerId="LiveId" clId="{B991F11B-4B65-4913-82B3-7BE31C61E043}" dt="2024-04-07T18:07:22.647" v="254"/>
          <ac:cxnSpMkLst>
            <pc:docMk/>
            <pc:sldMk cId="3608940445" sldId="292"/>
            <ac:cxnSpMk id="6" creationId="{E7A6E721-B4C5-A4DB-CA96-9502B4BFD429}"/>
          </ac:cxnSpMkLst>
        </pc:cxnChg>
      </pc:sldChg>
      <pc:sldChg chg="new del">
        <pc:chgData name="Alex Boardman" userId="3c4038fad9741b6e" providerId="LiveId" clId="{B991F11B-4B65-4913-82B3-7BE31C61E043}" dt="2024-04-08T12:56:17.831" v="630" actId="2696"/>
        <pc:sldMkLst>
          <pc:docMk/>
          <pc:sldMk cId="2205689560" sldId="293"/>
        </pc:sldMkLst>
      </pc:sldChg>
      <pc:sldChg chg="addSp delSp modSp new mod setBg modNotesTx">
        <pc:chgData name="Alex Boardman" userId="3c4038fad9741b6e" providerId="LiveId" clId="{B991F11B-4B65-4913-82B3-7BE31C61E043}" dt="2024-04-07T18:55:20.657" v="626" actId="20577"/>
        <pc:sldMkLst>
          <pc:docMk/>
          <pc:sldMk cId="943491615" sldId="294"/>
        </pc:sldMkLst>
        <pc:spChg chg="add del">
          <ac:chgData name="Alex Boardman" userId="3c4038fad9741b6e" providerId="LiveId" clId="{B991F11B-4B65-4913-82B3-7BE31C61E043}" dt="2024-04-07T18:40:47.672" v="533" actId="26606"/>
          <ac:spMkLst>
            <pc:docMk/>
            <pc:sldMk cId="943491615" sldId="294"/>
            <ac:spMk id="7" creationId="{42A4FC2C-047E-45A5-965D-8E1E3BF09BC6}"/>
          </ac:spMkLst>
        </pc:spChg>
        <pc:spChg chg="add">
          <ac:chgData name="Alex Boardman" userId="3c4038fad9741b6e" providerId="LiveId" clId="{B991F11B-4B65-4913-82B3-7BE31C61E043}" dt="2024-04-07T18:40:47.683" v="534" actId="26606"/>
          <ac:spMkLst>
            <pc:docMk/>
            <pc:sldMk cId="943491615" sldId="294"/>
            <ac:spMk id="9" creationId="{91DE43FD-EB47-414A-B0AB-169B0FFFA527}"/>
          </ac:spMkLst>
        </pc:spChg>
        <pc:spChg chg="add">
          <ac:chgData name="Alex Boardman" userId="3c4038fad9741b6e" providerId="LiveId" clId="{B991F11B-4B65-4913-82B3-7BE31C61E043}" dt="2024-04-07T18:40:47.683" v="534" actId="26606"/>
          <ac:spMkLst>
            <pc:docMk/>
            <pc:sldMk cId="943491615" sldId="294"/>
            <ac:spMk id="10" creationId="{0B761509-3B9A-49A6-A84B-C3D86811697D}"/>
          </ac:spMkLst>
        </pc:spChg>
        <pc:grpChg chg="add">
          <ac:chgData name="Alex Boardman" userId="3c4038fad9741b6e" providerId="LiveId" clId="{B991F11B-4B65-4913-82B3-7BE31C61E043}" dt="2024-04-07T18:40:47.683" v="534" actId="26606"/>
          <ac:grpSpMkLst>
            <pc:docMk/>
            <pc:sldMk cId="943491615" sldId="294"/>
            <ac:grpSpMk id="11" creationId="{58495BCC-CE77-4CC2-952E-846F41119FD5}"/>
          </ac:grpSpMkLst>
        </pc:grpChg>
        <pc:picChg chg="add mod">
          <ac:chgData name="Alex Boardman" userId="3c4038fad9741b6e" providerId="LiveId" clId="{B991F11B-4B65-4913-82B3-7BE31C61E043}" dt="2024-04-07T18:41:05.306" v="535" actId="27614"/>
          <ac:picMkLst>
            <pc:docMk/>
            <pc:sldMk cId="943491615" sldId="294"/>
            <ac:picMk id="2" creationId="{73106C76-445F-571F-624F-DAAA5BF47E9A}"/>
          </ac:picMkLst>
        </pc:picChg>
      </pc:sldChg>
      <pc:sldChg chg="addSp delSp modSp new mod setBg modNotesTx">
        <pc:chgData name="Alex Boardman" userId="3c4038fad9741b6e" providerId="LiveId" clId="{B991F11B-4B65-4913-82B3-7BE31C61E043}" dt="2024-04-07T18:54:55.952" v="575"/>
        <pc:sldMkLst>
          <pc:docMk/>
          <pc:sldMk cId="3937623674" sldId="295"/>
        </pc:sldMkLst>
        <pc:spChg chg="add del">
          <ac:chgData name="Alex Boardman" userId="3c4038fad9741b6e" providerId="LiveId" clId="{B991F11B-4B65-4913-82B3-7BE31C61E043}" dt="2024-04-07T18:41:29.798" v="539" actId="26606"/>
          <ac:spMkLst>
            <pc:docMk/>
            <pc:sldMk cId="3937623674" sldId="295"/>
            <ac:spMk id="7" creationId="{AB8C311F-7253-4AED-9701-7FC0708C41C7}"/>
          </ac:spMkLst>
        </pc:spChg>
        <pc:spChg chg="add del">
          <ac:chgData name="Alex Boardman" userId="3c4038fad9741b6e" providerId="LiveId" clId="{B991F11B-4B65-4913-82B3-7BE31C61E043}" dt="2024-04-07T18:41:29.798" v="539" actId="26606"/>
          <ac:spMkLst>
            <pc:docMk/>
            <pc:sldMk cId="3937623674" sldId="295"/>
            <ac:spMk id="9" creationId="{FD073016-B734-483B-8953-5BADEE145112}"/>
          </ac:spMkLst>
        </pc:spChg>
        <pc:spChg chg="add del">
          <ac:chgData name="Alex Boardman" userId="3c4038fad9741b6e" providerId="LiveId" clId="{B991F11B-4B65-4913-82B3-7BE31C61E043}" dt="2024-04-07T18:41:29.798" v="539" actId="26606"/>
          <ac:spMkLst>
            <pc:docMk/>
            <pc:sldMk cId="3937623674" sldId="295"/>
            <ac:spMk id="11" creationId="{90A7EAB6-59D3-4325-8DE6-E0CA4009CE53}"/>
          </ac:spMkLst>
        </pc:spChg>
        <pc:spChg chg="add del">
          <ac:chgData name="Alex Boardman" userId="3c4038fad9741b6e" providerId="LiveId" clId="{B991F11B-4B65-4913-82B3-7BE31C61E043}" dt="2024-04-07T18:41:29.798" v="539" actId="26606"/>
          <ac:spMkLst>
            <pc:docMk/>
            <pc:sldMk cId="3937623674" sldId="295"/>
            <ac:spMk id="13" creationId="{A8D57A06-A426-446D-B02C-A2DC6B62E45E}"/>
          </ac:spMkLst>
        </pc:spChg>
        <pc:spChg chg="add del">
          <ac:chgData name="Alex Boardman" userId="3c4038fad9741b6e" providerId="LiveId" clId="{B991F11B-4B65-4913-82B3-7BE31C61E043}" dt="2024-04-07T18:41:32.433" v="541" actId="26606"/>
          <ac:spMkLst>
            <pc:docMk/>
            <pc:sldMk cId="3937623674" sldId="295"/>
            <ac:spMk id="15" creationId="{32BC26D8-82FB-445E-AA49-62A77D7C1EE0}"/>
          </ac:spMkLst>
        </pc:spChg>
        <pc:spChg chg="add del">
          <ac:chgData name="Alex Boardman" userId="3c4038fad9741b6e" providerId="LiveId" clId="{B991F11B-4B65-4913-82B3-7BE31C61E043}" dt="2024-04-07T18:41:32.433" v="541" actId="26606"/>
          <ac:spMkLst>
            <pc:docMk/>
            <pc:sldMk cId="3937623674" sldId="295"/>
            <ac:spMk id="16" creationId="{CB44330D-EA18-4254-AA95-EB49948539B8}"/>
          </ac:spMkLst>
        </pc:spChg>
        <pc:grpChg chg="add">
          <ac:chgData name="Alex Boardman" userId="3c4038fad9741b6e" providerId="LiveId" clId="{B991F11B-4B65-4913-82B3-7BE31C61E043}" dt="2024-04-07T18:41:32.492" v="542" actId="26606"/>
          <ac:grpSpMkLst>
            <pc:docMk/>
            <pc:sldMk cId="3937623674" sldId="295"/>
            <ac:grpSpMk id="18" creationId="{63737881-458F-40AD-B72B-B57D267DC423}"/>
          </ac:grpSpMkLst>
        </pc:grpChg>
        <pc:picChg chg="add mod">
          <ac:chgData name="Alex Boardman" userId="3c4038fad9741b6e" providerId="LiveId" clId="{B991F11B-4B65-4913-82B3-7BE31C61E043}" dt="2024-04-07T18:41:32.492" v="542" actId="26606"/>
          <ac:picMkLst>
            <pc:docMk/>
            <pc:sldMk cId="3937623674" sldId="295"/>
            <ac:picMk id="2" creationId="{7BED5DFE-414B-4EBA-E6E1-E6451175968D}"/>
          </ac:picMkLst>
        </pc:picChg>
      </pc:sldChg>
      <pc:sldChg chg="addSp delSp modSp new mod setBg modNotesTx">
        <pc:chgData name="Alex Boardman" userId="3c4038fad9741b6e" providerId="LiveId" clId="{B991F11B-4B65-4913-82B3-7BE31C61E043}" dt="2024-04-07T18:54:28.339" v="574" actId="20577"/>
        <pc:sldMkLst>
          <pc:docMk/>
          <pc:sldMk cId="3325759990" sldId="296"/>
        </pc:sldMkLst>
        <pc:spChg chg="add del">
          <ac:chgData name="Alex Boardman" userId="3c4038fad9741b6e" providerId="LiveId" clId="{B991F11B-4B65-4913-82B3-7BE31C61E043}" dt="2024-04-07T18:44:26.596" v="546" actId="26606"/>
          <ac:spMkLst>
            <pc:docMk/>
            <pc:sldMk cId="3325759990" sldId="296"/>
            <ac:spMk id="7" creationId="{3B432D73-5C38-474F-AF96-A3228731BF36}"/>
          </ac:spMkLst>
        </pc:spChg>
        <pc:spChg chg="add del">
          <ac:chgData name="Alex Boardman" userId="3c4038fad9741b6e" providerId="LiveId" clId="{B991F11B-4B65-4913-82B3-7BE31C61E043}" dt="2024-04-07T18:44:27.910" v="548" actId="26606"/>
          <ac:spMkLst>
            <pc:docMk/>
            <pc:sldMk cId="3325759990" sldId="296"/>
            <ac:spMk id="9" creationId="{CB44330D-EA18-4254-AA95-EB49948539B8}"/>
          </ac:spMkLst>
        </pc:spChg>
        <pc:spChg chg="add del">
          <ac:chgData name="Alex Boardman" userId="3c4038fad9741b6e" providerId="LiveId" clId="{B991F11B-4B65-4913-82B3-7BE31C61E043}" dt="2024-04-07T18:44:27.910" v="548" actId="26606"/>
          <ac:spMkLst>
            <pc:docMk/>
            <pc:sldMk cId="3325759990" sldId="296"/>
            <ac:spMk id="10" creationId="{32BC26D8-82FB-445E-AA49-62A77D7C1EE0}"/>
          </ac:spMkLst>
        </pc:spChg>
        <pc:spChg chg="add">
          <ac:chgData name="Alex Boardman" userId="3c4038fad9741b6e" providerId="LiveId" clId="{B991F11B-4B65-4913-82B3-7BE31C61E043}" dt="2024-04-07T18:44:27.914" v="549" actId="26606"/>
          <ac:spMkLst>
            <pc:docMk/>
            <pc:sldMk cId="3325759990" sldId="296"/>
            <ac:spMk id="12" creationId="{3B432D73-5C38-474F-AF96-A3228731BF36}"/>
          </ac:spMkLst>
        </pc:spChg>
        <pc:picChg chg="add mod">
          <ac:chgData name="Alex Boardman" userId="3c4038fad9741b6e" providerId="LiveId" clId="{B991F11B-4B65-4913-82B3-7BE31C61E043}" dt="2024-04-07T18:46:21.331" v="550" actId="27614"/>
          <ac:picMkLst>
            <pc:docMk/>
            <pc:sldMk cId="3325759990" sldId="296"/>
            <ac:picMk id="2" creationId="{1E680416-98E3-6CB1-C88B-1112B47FF1C9}"/>
          </ac:picMkLst>
        </pc:picChg>
      </pc:sldChg>
      <pc:sldChg chg="addSp modSp new mod setBg modNotesTx">
        <pc:chgData name="Alex Boardman" userId="3c4038fad9741b6e" providerId="LiveId" clId="{B991F11B-4B65-4913-82B3-7BE31C61E043}" dt="2024-04-07T18:54:04.333" v="571" actId="20577"/>
        <pc:sldMkLst>
          <pc:docMk/>
          <pc:sldMk cId="2304025664" sldId="297"/>
        </pc:sldMkLst>
        <pc:spChg chg="add">
          <ac:chgData name="Alex Boardman" userId="3c4038fad9741b6e" providerId="LiveId" clId="{B991F11B-4B65-4913-82B3-7BE31C61E043}" dt="2024-04-07T18:46:45.800" v="553" actId="26606"/>
          <ac:spMkLst>
            <pc:docMk/>
            <pc:sldMk cId="2304025664" sldId="297"/>
            <ac:spMk id="7" creationId="{42A4FC2C-047E-45A5-965D-8E1E3BF09BC6}"/>
          </ac:spMkLst>
        </pc:spChg>
        <pc:picChg chg="add mod">
          <ac:chgData name="Alex Boardman" userId="3c4038fad9741b6e" providerId="LiveId" clId="{B991F11B-4B65-4913-82B3-7BE31C61E043}" dt="2024-04-07T18:46:45.800" v="553" actId="26606"/>
          <ac:picMkLst>
            <pc:docMk/>
            <pc:sldMk cId="2304025664" sldId="297"/>
            <ac:picMk id="2" creationId="{1E0B118B-54D5-5607-789A-AF59D14D20E1}"/>
          </ac:picMkLst>
        </pc:picChg>
      </pc:sldChg>
      <pc:sldChg chg="addSp delSp modSp new mod setBg modNotesTx">
        <pc:chgData name="Alex Boardman" userId="3c4038fad9741b6e" providerId="LiveId" clId="{B991F11B-4B65-4913-82B3-7BE31C61E043}" dt="2024-04-07T18:53:32.162" v="566" actId="20577"/>
        <pc:sldMkLst>
          <pc:docMk/>
          <pc:sldMk cId="4254819671" sldId="298"/>
        </pc:sldMkLst>
        <pc:spChg chg="add del">
          <ac:chgData name="Alex Boardman" userId="3c4038fad9741b6e" providerId="LiveId" clId="{B991F11B-4B65-4913-82B3-7BE31C61E043}" dt="2024-04-07T18:53:03.504" v="559" actId="26606"/>
          <ac:spMkLst>
            <pc:docMk/>
            <pc:sldMk cId="4254819671" sldId="298"/>
            <ac:spMk id="7" creationId="{32BC26D8-82FB-445E-AA49-62A77D7C1EE0}"/>
          </ac:spMkLst>
        </pc:spChg>
        <pc:spChg chg="add del">
          <ac:chgData name="Alex Boardman" userId="3c4038fad9741b6e" providerId="LiveId" clId="{B991F11B-4B65-4913-82B3-7BE31C61E043}" dt="2024-04-07T18:53:03.504" v="559" actId="26606"/>
          <ac:spMkLst>
            <pc:docMk/>
            <pc:sldMk cId="4254819671" sldId="298"/>
            <ac:spMk id="9" creationId="{CB44330D-EA18-4254-AA95-EB49948539B8}"/>
          </ac:spMkLst>
        </pc:spChg>
        <pc:spChg chg="add del">
          <ac:chgData name="Alex Boardman" userId="3c4038fad9741b6e" providerId="LiveId" clId="{B991F11B-4B65-4913-82B3-7BE31C61E043}" dt="2024-04-07T18:53:05.906" v="561" actId="26606"/>
          <ac:spMkLst>
            <pc:docMk/>
            <pc:sldMk cId="4254819671" sldId="298"/>
            <ac:spMk id="11" creationId="{2633B3B5-CC90-43F0-8714-D31D1F3F0209}"/>
          </ac:spMkLst>
        </pc:spChg>
        <pc:spChg chg="add del">
          <ac:chgData name="Alex Boardman" userId="3c4038fad9741b6e" providerId="LiveId" clId="{B991F11B-4B65-4913-82B3-7BE31C61E043}" dt="2024-04-07T18:53:05.906" v="561" actId="26606"/>
          <ac:spMkLst>
            <pc:docMk/>
            <pc:sldMk cId="4254819671" sldId="298"/>
            <ac:spMk id="12" creationId="{AB8C311F-7253-4AED-9701-7FC0708C41C7}"/>
          </ac:spMkLst>
        </pc:spChg>
        <pc:spChg chg="add del">
          <ac:chgData name="Alex Boardman" userId="3c4038fad9741b6e" providerId="LiveId" clId="{B991F11B-4B65-4913-82B3-7BE31C61E043}" dt="2024-04-07T18:53:05.906" v="561" actId="26606"/>
          <ac:spMkLst>
            <pc:docMk/>
            <pc:sldMk cId="4254819671" sldId="298"/>
            <ac:spMk id="13" creationId="{A8D57A06-A426-446D-B02C-A2DC6B62E45E}"/>
          </ac:spMkLst>
        </pc:spChg>
        <pc:spChg chg="add del">
          <ac:chgData name="Alex Boardman" userId="3c4038fad9741b6e" providerId="LiveId" clId="{B991F11B-4B65-4913-82B3-7BE31C61E043}" dt="2024-04-07T18:53:05.906" v="561" actId="26606"/>
          <ac:spMkLst>
            <pc:docMk/>
            <pc:sldMk cId="4254819671" sldId="298"/>
            <ac:spMk id="14" creationId="{E2384209-CB15-4CDF-9D31-C44FD9A3F20D}"/>
          </ac:spMkLst>
        </pc:spChg>
        <pc:grpChg chg="add">
          <ac:chgData name="Alex Boardman" userId="3c4038fad9741b6e" providerId="LiveId" clId="{B991F11B-4B65-4913-82B3-7BE31C61E043}" dt="2024-04-07T18:53:05.962" v="562" actId="26606"/>
          <ac:grpSpMkLst>
            <pc:docMk/>
            <pc:sldMk cId="4254819671" sldId="298"/>
            <ac:grpSpMk id="16" creationId="{63737881-458F-40AD-B72B-B57D267DC423}"/>
          </ac:grpSpMkLst>
        </pc:grpChg>
        <pc:picChg chg="add mod">
          <ac:chgData name="Alex Boardman" userId="3c4038fad9741b6e" providerId="LiveId" clId="{B991F11B-4B65-4913-82B3-7BE31C61E043}" dt="2024-04-07T18:53:24.833" v="564" actId="27614"/>
          <ac:picMkLst>
            <pc:docMk/>
            <pc:sldMk cId="4254819671" sldId="298"/>
            <ac:picMk id="2" creationId="{2B8F30D0-E571-A147-C5F1-8F3961A1E1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Classification problem – predicting race winners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This is a binary problem – win or don’t win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In sprint 2, the plan was to use 3 types of models to get some modelling done for the project and get some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4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Statistics &amp; Insights: Performance Overviews: Interactive charts and graphs summarizing past race outcomes, popular circuits, and the importance of pole position, drawn from the data analysis part of the project. </a:t>
            </a:r>
          </a:p>
          <a:p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Driver &amp; Constructor Standings: Current season standings with an option to explore historical data, emphasizing the model's input factors like team performance and driver statistics.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941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Betting Section: Race Winner Bet: Users can select a race, choose a driver, and enter the amount they wish to bet. </a:t>
            </a:r>
          </a:p>
          <a:p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Odds Comparison: Display the model's odds against bookmakers, showing potential returns on bets to engage users further.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3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"Integrations: 1) Live Updates: Incorporate a live race update feature, providing users with real-time information on race days. </a:t>
            </a: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2) Social Sharing: Enable users to share their predictions and results on social media directly from the app, fostering a community of F1 enthusiasts. </a:t>
            </a:r>
          </a:p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3) Leaderboard - there should be a leaderboard for who is doing the best in predictions out of your friends.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0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During Sprint 3, we refined our dataset, focusing on features that could predict race outcomes before they happen.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Constructor ID, was label encoded and this moved to one hot encoding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We addressed missing values, non-useful columns and eliminated duplicates, which not only cleans the data but also helps to prevent model biases that could distort the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Showcases how the 'Logistic Regression Tuned' model outperforms others in both model accuracy and Class 1 F1 Score It's visually distinct with bright blue and orange bars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Important to note that a naïve model would be to always guess “non-win” and you will be right 95% of the time, but you wouldn’t be able to predict a winner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Logistic Regression Model had 95% accuracy, but (recall of 32% and Precision of 64%) for predicting winners, so at least we are picking winners.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39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charts compares the performance of different predictive models based on their accuracy and precision in classifying F1 race outcomes.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The Random Forest SMOTE model stands out as the best so far, with a balance between model accuracy (95%) and class 1 F1 score (0.49), indicating a strong performance in both classes of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benchmark mentioned suggests that simply predicting that a race will not be won (likely referring to a specific driver or team) would result in a 95% accuracy rate. This highlights the imbalance in the dataset, where a naïve model with a one-sided prediction could appear deceptively effective. 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SMOTE technique, which stands for Synthetic Minority Over-sampling Technique, has been applied to Logistic Regression and Decision Tree models as well, but the Random Forest with SMOTE yields better performance metrics, specifically in Class 1 precision and F1 score, demonstrating its effectiveness in handling class imbalance for this specific prediction task.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1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745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4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7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 dirty="0">
                <a:effectLst/>
                <a:highlight>
                  <a:srgbClr val="AB68FF"/>
                </a:highlight>
                <a:latin typeface="Söhne"/>
              </a:rPr>
            </a:br>
            <a:r>
              <a:rPr lang="en-GB" b="0" i="0" dirty="0">
                <a:effectLst/>
                <a:highlight>
                  <a:srgbClr val="AB68FF"/>
                </a:highlight>
                <a:latin typeface="Söhne"/>
              </a:rPr>
              <a:t>See next slide as well for some information about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90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 dirty="0">
                <a:effectLst/>
                <a:highlight>
                  <a:srgbClr val="AB68FF"/>
                </a:highlight>
                <a:latin typeface="Söhne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38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5.svg"/><Relationship Id="rId4" Type="http://schemas.openxmlformats.org/officeDocument/2006/relationships/image" Target="../media/image11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9B7B-0456-919C-2514-5093DA9E5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40" r="-1" b="6638"/>
          <a:stretch/>
        </p:blipFill>
        <p:spPr>
          <a:xfrm>
            <a:off x="4195865" y="-10071"/>
            <a:ext cx="7901027" cy="68518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B7E1EC-C264-831F-058B-851709292D9D}"/>
              </a:ext>
            </a:extLst>
          </p:cNvPr>
          <p:cNvSpPr txBox="1">
            <a:spLocks/>
          </p:cNvSpPr>
          <p:nvPr/>
        </p:nvSpPr>
        <p:spPr>
          <a:xfrm>
            <a:off x="95108" y="709708"/>
            <a:ext cx="42332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600" b="1" dirty="0">
                <a:solidFill>
                  <a:schemeClr val="bg1"/>
                </a:solidFill>
              </a:rPr>
              <a:t>F1 Grand Prix Race Win Predictor – Sprint 3</a:t>
            </a:r>
          </a:p>
        </p:txBody>
      </p:sp>
    </p:spTree>
    <p:extLst>
      <p:ext uri="{BB962C8B-B14F-4D97-AF65-F5344CB8AC3E}">
        <p14:creationId xmlns:p14="http://schemas.microsoft.com/office/powerpoint/2010/main" val="2875030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two phones with a screen showing a race car&#10;&#10;Description automatically generated">
            <a:extLst>
              <a:ext uri="{FF2B5EF4-FFF2-40B4-BE49-F238E27FC236}">
                <a16:creationId xmlns:a16="http://schemas.microsoft.com/office/drawing/2014/main" id="{73106C76-445F-571F-624F-DAAA5BF4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49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D5DFE-414B-4EBA-E6E1-E64511759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6" r="2" b="14503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3762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cell phone with red and black graphics&#10;&#10;Description automatically generated">
            <a:extLst>
              <a:ext uri="{FF2B5EF4-FFF2-40B4-BE49-F238E27FC236}">
                <a16:creationId xmlns:a16="http://schemas.microsoft.com/office/drawing/2014/main" id="{1E680416-98E3-6CB1-C88B-1112B47FF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34" b="20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0B118B-54D5-5607-789A-AF59D14D2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6" b="173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ell phone with a pen and a screen&#10;&#10;Description automatically generated">
            <a:extLst>
              <a:ext uri="{FF2B5EF4-FFF2-40B4-BE49-F238E27FC236}">
                <a16:creationId xmlns:a16="http://schemas.microsoft.com/office/drawing/2014/main" id="{2B8F30D0-E571-A147-C5F1-8F3961A1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61" r="2" b="290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481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54" y="2365787"/>
            <a:ext cx="3292478" cy="1782695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Reintroduction to the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1031-D212-44F2-3A3B-966EFBFF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571" y="666114"/>
            <a:ext cx="7733849" cy="7778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000" b="1" i="0">
                <a:solidFill>
                  <a:srgbClr val="0D0D0D"/>
                </a:solidFill>
                <a:effectLst/>
                <a:latin typeface="Söhne"/>
              </a:rPr>
              <a:t>Predicting F1 winner</a:t>
            </a: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: complex problem</a:t>
            </a:r>
            <a:endParaRPr lang="en-GB" sz="300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4365F725-D7C4-A2FC-5E1E-A85BA1B8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84" y="666114"/>
            <a:ext cx="777837" cy="777837"/>
          </a:xfrm>
          <a:prstGeom prst="rect">
            <a:avLst/>
          </a:prstGeom>
        </p:spPr>
      </p:pic>
      <p:pic>
        <p:nvPicPr>
          <p:cNvPr id="7" name="Graphic 6" descr="Binary with solid fill">
            <a:extLst>
              <a:ext uri="{FF2B5EF4-FFF2-40B4-BE49-F238E27FC236}">
                <a16:creationId xmlns:a16="http://schemas.microsoft.com/office/drawing/2014/main" id="{0226321F-8BE6-F773-932F-DAE6A764E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4056" y="2342735"/>
            <a:ext cx="914400" cy="914400"/>
          </a:xfrm>
          <a:prstGeom prst="rect">
            <a:avLst/>
          </a:prstGeom>
        </p:spPr>
      </p:pic>
      <p:pic>
        <p:nvPicPr>
          <p:cNvPr id="15" name="Graphic 14" descr="Test tubes with solid fill">
            <a:extLst>
              <a:ext uri="{FF2B5EF4-FFF2-40B4-BE49-F238E27FC236}">
                <a16:creationId xmlns:a16="http://schemas.microsoft.com/office/drawing/2014/main" id="{2AFC3450-43F3-F170-9271-9F6CD28E6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4056" y="397435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0C84CC-CD5C-318D-8494-ABAD20D2DACF}"/>
              </a:ext>
            </a:extLst>
          </p:cNvPr>
          <p:cNvSpPr txBox="1"/>
          <p:nvPr/>
        </p:nvSpPr>
        <p:spPr>
          <a:xfrm>
            <a:off x="5579724" y="2261326"/>
            <a:ext cx="6609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Binary classification problem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: Win (1) or Not Win (0)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4B5FA5-DB3E-AADD-59ED-32D0B62290A6}"/>
              </a:ext>
            </a:extLst>
          </p:cNvPr>
          <p:cNvSpPr txBox="1"/>
          <p:nvPr/>
        </p:nvSpPr>
        <p:spPr>
          <a:xfrm>
            <a:off x="5591571" y="3919256"/>
            <a:ext cx="660922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000" b="1" dirty="0">
                <a:solidFill>
                  <a:srgbClr val="0D0D0D"/>
                </a:solidFill>
                <a:latin typeface="Söhne"/>
              </a:rPr>
              <a:t>Models for Sprint 3</a:t>
            </a:r>
          </a:p>
          <a:p>
            <a:pPr marL="914400" lvl="1" indent="-457200">
              <a:buFontTx/>
              <a:buChar char="-"/>
            </a:pPr>
            <a:r>
              <a:rPr lang="en-GB" sz="3000" b="0" i="0" dirty="0">
                <a:solidFill>
                  <a:srgbClr val="0D0D0D"/>
                </a:solidFill>
                <a:effectLst/>
                <a:latin typeface="Söhne"/>
              </a:rPr>
              <a:t>Logistic Regression</a:t>
            </a:r>
          </a:p>
          <a:p>
            <a:pPr marL="914400" lvl="1" indent="-457200">
              <a:buFontTx/>
              <a:buChar char="-"/>
            </a:pPr>
            <a:r>
              <a:rPr lang="en-GB" sz="3000" dirty="0">
                <a:solidFill>
                  <a:srgbClr val="0D0D0D"/>
                </a:solidFill>
                <a:latin typeface="Söhne"/>
              </a:rPr>
              <a:t>Decision Tree</a:t>
            </a:r>
          </a:p>
          <a:p>
            <a:pPr marL="914400" lvl="1" indent="-457200">
              <a:buFontTx/>
              <a:buChar char="-"/>
            </a:pPr>
            <a:r>
              <a:rPr lang="en-GB" sz="3000" b="0" i="0" dirty="0">
                <a:solidFill>
                  <a:srgbClr val="0D0D0D"/>
                </a:solidFill>
                <a:effectLst/>
                <a:latin typeface="Söhne"/>
              </a:rPr>
              <a:t>Random Forest</a:t>
            </a:r>
          </a:p>
          <a:p>
            <a:pPr marL="914400" lvl="1" indent="-457200">
              <a:buFontTx/>
              <a:buChar char="-"/>
            </a:pPr>
            <a:r>
              <a:rPr lang="en-GB" sz="3000" b="0" i="0" dirty="0">
                <a:solidFill>
                  <a:srgbClr val="0D0D0D"/>
                </a:solidFill>
                <a:effectLst/>
                <a:latin typeface="Söhne"/>
              </a:rPr>
              <a:t>XG Boost </a:t>
            </a:r>
            <a:endParaRPr lang="en-GB" sz="30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CA6467-ECB6-3BC9-8BFA-09166E850A9B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D5E1D34A-76ED-DFA6-0EA9-31A482F43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254" y="58894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562644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Data Overview and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511383"/>
            <a:ext cx="6168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solidFill>
                  <a:srgbClr val="0D0D0D"/>
                </a:solidFill>
                <a:effectLst/>
                <a:latin typeface="Söhne"/>
              </a:rPr>
              <a:t>Dataset V3: </a:t>
            </a:r>
            <a:r>
              <a:rPr lang="en-GB" sz="3200" dirty="0">
                <a:solidFill>
                  <a:srgbClr val="0D0D0D"/>
                </a:solidFill>
                <a:latin typeface="Söhne"/>
              </a:rPr>
              <a:t>more feature engineering</a:t>
            </a:r>
            <a:endParaRPr lang="en-GB" sz="3000" dirty="0"/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934C2B84-21E0-A468-D615-E6CABE8E6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854" y="511383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7854" y="329935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2024035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solidFill>
                  <a:srgbClr val="0D0D0D"/>
                </a:solidFill>
                <a:effectLst/>
                <a:latin typeface="Söhne"/>
              </a:rPr>
              <a:t>Encoding Changes: </a:t>
            </a:r>
            <a:r>
              <a:rPr lang="en-GB" sz="3200" b="0" i="0" dirty="0">
                <a:solidFill>
                  <a:srgbClr val="0D0D0D"/>
                </a:solidFill>
                <a:effectLst/>
                <a:latin typeface="Söhne"/>
              </a:rPr>
              <a:t>e.g. </a:t>
            </a:r>
            <a:r>
              <a:rPr lang="en-GB" sz="3200" b="0" i="0" dirty="0" err="1">
                <a:solidFill>
                  <a:srgbClr val="0D0D0D"/>
                </a:solidFill>
                <a:effectLst/>
                <a:latin typeface="Söhne"/>
              </a:rPr>
              <a:t>constructorId</a:t>
            </a:r>
            <a:endParaRPr lang="en-GB" sz="32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47420" y="3377072"/>
            <a:ext cx="6642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0D0D0D"/>
                </a:solidFill>
                <a:effectLst/>
                <a:latin typeface="Söhne"/>
              </a:rPr>
              <a:t>New Features:</a:t>
            </a:r>
            <a:r>
              <a:rPr lang="en-GB" sz="3200" b="0" i="0" dirty="0">
                <a:solidFill>
                  <a:srgbClr val="0D0D0D"/>
                </a:solidFill>
                <a:effectLst/>
                <a:latin typeface="Söhne"/>
              </a:rPr>
              <a:t> e.g. age, years in F1</a:t>
            </a:r>
            <a:endParaRPr lang="en-GB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598287" y="4896942"/>
            <a:ext cx="66428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solidFill>
                  <a:srgbClr val="0D0D0D"/>
                </a:solidFill>
                <a:effectLst/>
                <a:latin typeface="Söhne"/>
              </a:rPr>
              <a:t>Years with team: </a:t>
            </a:r>
            <a:r>
              <a:rPr lang="en-GB" sz="3200" b="0" i="0" dirty="0">
                <a:solidFill>
                  <a:srgbClr val="0D0D0D"/>
                </a:solidFill>
                <a:effectLst/>
                <a:latin typeface="Söhne"/>
              </a:rPr>
              <a:t>for predictive relevance.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5562" y="5889412"/>
            <a:ext cx="914400" cy="914400"/>
          </a:xfrm>
          <a:prstGeom prst="rect">
            <a:avLst/>
          </a:prstGeom>
        </p:spPr>
      </p:pic>
      <p:pic>
        <p:nvPicPr>
          <p:cNvPr id="9" name="Graphic 8" descr="Binary with solid fill">
            <a:extLst>
              <a:ext uri="{FF2B5EF4-FFF2-40B4-BE49-F238E27FC236}">
                <a16:creationId xmlns:a16="http://schemas.microsoft.com/office/drawing/2014/main" id="{7E610371-2B71-BA09-5612-93A6458422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7854" y="1905369"/>
            <a:ext cx="914400" cy="914400"/>
          </a:xfrm>
          <a:prstGeom prst="rect">
            <a:avLst/>
          </a:prstGeom>
        </p:spPr>
      </p:pic>
      <p:pic>
        <p:nvPicPr>
          <p:cNvPr id="17" name="Graphic 16" descr="Meeting with solid fill">
            <a:extLst>
              <a:ext uri="{FF2B5EF4-FFF2-40B4-BE49-F238E27FC236}">
                <a16:creationId xmlns:a16="http://schemas.microsoft.com/office/drawing/2014/main" id="{FF4AFEF3-1916-A49E-EF56-F17DE0532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7854" y="49015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84" y="1704779"/>
            <a:ext cx="3052293" cy="10419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4000" b="1" i="0" dirty="0">
                <a:solidFill>
                  <a:srgbClr val="FFFFFF"/>
                </a:solidFill>
                <a:effectLst/>
              </a:rPr>
              <a:t>What Model performed the best?</a:t>
            </a:r>
            <a:endParaRPr lang="en-US" sz="4000" b="1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A8AD6-2E85-93FF-331A-4C87ECC7F11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Race Car with solid fill">
            <a:extLst>
              <a:ext uri="{FF2B5EF4-FFF2-40B4-BE49-F238E27FC236}">
                <a16:creationId xmlns:a16="http://schemas.microsoft.com/office/drawing/2014/main" id="{082CACE4-0C3D-8A64-A628-4A87ACF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1948" y="5921660"/>
            <a:ext cx="914400" cy="914400"/>
          </a:xfrm>
          <a:prstGeom prst="rect">
            <a:avLst/>
          </a:prstGeom>
        </p:spPr>
      </p:pic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4C0955D-C6FB-876B-5B15-D478DECAE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2" y="1019406"/>
            <a:ext cx="8170822" cy="4924193"/>
          </a:xfrm>
          <a:prstGeom prst="rect">
            <a:avLst/>
          </a:prstGeom>
        </p:spPr>
      </p:pic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3E6941F6-6BCA-FD33-EEA6-29218153523F}"/>
              </a:ext>
            </a:extLst>
          </p:cNvPr>
          <p:cNvSpPr/>
          <p:nvPr/>
        </p:nvSpPr>
        <p:spPr>
          <a:xfrm>
            <a:off x="5724983" y="310079"/>
            <a:ext cx="5610887" cy="251918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PLACEHOLDER CHART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874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factors influence wins…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268E0-D223-A7F2-D9EE-EEB4B8B6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95" y="1678901"/>
            <a:ext cx="10475671" cy="44521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F6DD3311-0858-0C33-57EA-5E6DC82C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6745" y="5900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05B551-5536-9A17-089E-2186D3BBB09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Race Car with solid fill">
            <a:extLst>
              <a:ext uri="{FF2B5EF4-FFF2-40B4-BE49-F238E27FC236}">
                <a16:creationId xmlns:a16="http://schemas.microsoft.com/office/drawing/2014/main" id="{B65FF6E9-1A89-A85A-C39A-5F0FDB1B5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3925" y="5943600"/>
            <a:ext cx="914400" cy="914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B6F633-5C89-4593-123E-EF144278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Would I have won any money?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17584-EE20-05FD-674C-5A4C915BE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72" y="1685755"/>
            <a:ext cx="7751592" cy="332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Model Interpretation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4531659" y="723516"/>
            <a:ext cx="69544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 dirty="0">
                <a:solidFill>
                  <a:srgbClr val="0D0D0D"/>
                </a:solidFill>
                <a:effectLst/>
                <a:latin typeface="Söhne"/>
              </a:rPr>
              <a:t>Where did the model make mistakes?</a:t>
            </a:r>
          </a:p>
          <a:p>
            <a:pPr algn="l"/>
            <a:endParaRPr lang="en-GB" sz="2800" b="1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GB" sz="2800" b="1" i="0" dirty="0">
                <a:solidFill>
                  <a:srgbClr val="0D0D0D"/>
                </a:solidFill>
                <a:effectLst/>
                <a:latin typeface="Söhne"/>
              </a:rPr>
              <a:t>Which races didn’t the model get right?</a:t>
            </a:r>
            <a:endParaRPr lang="en-GB" sz="2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Product Design Idea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E8E8C-7BD7-7EC4-B845-2B60BC6D1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445" y="279248"/>
            <a:ext cx="5777730" cy="57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5B766A92-33DF-FF02-3A28-165A51713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67" y="7958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2D6D0426-611E-1229-5B8F-AC900B462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-794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/>
              <a:t>Thanks for your time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115</TotalTime>
  <Words>1077</Words>
  <Application>Microsoft Office PowerPoint</Application>
  <PresentationFormat>Widescreen</PresentationFormat>
  <Paragraphs>92</Paragraphs>
  <Slides>14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Slack-Lato</vt:lpstr>
      <vt:lpstr>Söhne</vt:lpstr>
      <vt:lpstr>Office Theme</vt:lpstr>
      <vt:lpstr>PowerPoint Presentation</vt:lpstr>
      <vt:lpstr>Reintroduction to the Problem Space</vt:lpstr>
      <vt:lpstr>Data Overview and Changes</vt:lpstr>
      <vt:lpstr>What Model performed the best?</vt:lpstr>
      <vt:lpstr>What factors influence wins…</vt:lpstr>
      <vt:lpstr>Would I have won any money?</vt:lpstr>
      <vt:lpstr>Model Interpretation</vt:lpstr>
      <vt:lpstr>Product Design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2</cp:revision>
  <dcterms:created xsi:type="dcterms:W3CDTF">2024-02-04T09:38:08Z</dcterms:created>
  <dcterms:modified xsi:type="dcterms:W3CDTF">2024-04-08T12:56:27Z</dcterms:modified>
</cp:coreProperties>
</file>